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25ACD-0009-49E1-9DA2-EEBA3F952B08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260B1-DF73-44D5-B796-8B1384D98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baltimorecity.go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twitter.com/baltimorepoli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16428" y="2133600"/>
            <a:ext cx="629589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Baltimore City Health Department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Working With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Community Based Organizations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To Make “Safe Streets.”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5376405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1447800"/>
            <a:ext cx="8610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Baltimore City has five (5) sites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East Baltimore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Cherry Hill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Mondawmin (my site)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Park Heights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Sandtown-Winchester (coming soon)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Health Department Initiative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Each site is Community Based Organization (CBO) run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15240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BCHD issues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nnual $ 300K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contracts to CBO sites that are responsible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for adhering to Cure Violence Model of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reducing/eliminating violence.</a:t>
            </a: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“Cure Violence stops the spread of violence in communities by using the methods and strategies associated with disease control – detecting and interrupting conflicts, identifying and treating the highest risk individuals, and changing social norms.”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152400" y="5715000"/>
            <a:ext cx="8763000" cy="871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1447800"/>
            <a:ext cx="8610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Target Participant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Member of a gang known for violence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History of criminal activity, including against persons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Leader of a gang actively involved in violence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Pending or prior arrest(s) for weapons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Victim of a recent shooting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Recently released from prison; and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Between the ages of 14 – 25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Least 4 of the 7 Must Apply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8991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Community Based Organization Responsibilities</a:t>
            </a: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Community Mobilization (change social norms)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Public Education (make the message/slogan known)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Law Enforcement Dynamic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BCPD assists with interviews for staff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BCPD performs background checks and timely data on shootings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Outreach (on the street mediations/interventions)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Faith-Based Involvement (change norms and be present)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899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Site Team</a:t>
            </a:r>
          </a:p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CREDIBLE  MESSENGERS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Site Director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Violence Prevention Coordinator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events, donations, etc.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Outreach Supervisor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Outreach Workers (3 FTE with 15 person caseload)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Violence Interrupter</a:t>
            </a:r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Days/Times of work follow the data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899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FAITH INVOLVEMENT</a:t>
            </a: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Serve as 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ommunity Healers/Advocates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Lead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Community Conversations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Act as Authoritative Voice to Decry Violence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 “Position” to NOT allow Violence to be the Norm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Use “Position” to Engage Community Assets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Provide an Outlet for Trauma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Develop Relationships with Local Hospitals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8991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Challenges</a:t>
            </a:r>
          </a:p>
          <a:p>
            <a:pPr algn="ctr"/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Little to No Training for Persons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 Faith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Relapse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Funding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BCPD and Staff Relationships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Getting the Faith Community Involved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festreets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222" y="76200"/>
            <a:ext cx="5494978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89916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Outcomes</a:t>
            </a:r>
          </a:p>
          <a:p>
            <a:pPr algn="ctr"/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Shooting Incidents by post in 2015 (as of November 11th*)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Cherry Hill		(Post 924) – 3		All 3 after Civil Unrest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McElderry Park	(Post 221) – 7		5 of 7 after Civil Unrest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Mondawmin		(Post 736) – 12	9 of 12 after Civil Unrest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Park Heights		(Post 612) – 2		1 of 2 after Civil Unrest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*This table includes all shooting incidents, whether fatal or non-fatal.  Source: Open Baltimore,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https://data.baltimorecity.gov/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BPD Twitter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https://twitter.com/baltimorepolice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grpSp>
        <p:nvGrpSpPr>
          <p:cNvPr id="2" name="Group 7"/>
          <p:cNvGrpSpPr/>
          <p:nvPr/>
        </p:nvGrpSpPr>
        <p:grpSpPr>
          <a:xfrm>
            <a:off x="0" y="5486400"/>
            <a:ext cx="9144000" cy="1252995"/>
            <a:chOff x="0" y="5452605"/>
            <a:chExt cx="9144000" cy="125299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62484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National Faith Based Youth Violence Prevention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Shared Learning Collaborative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724150" algn="l"/>
                  <a:tab pos="3154363" algn="ctr"/>
                </a:tabLst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2015 Fall Convening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6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927" y="5452605"/>
              <a:ext cx="3688146" cy="64339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494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Franklin Lance</dc:creator>
  <cp:lastModifiedBy>Dr Franklin Lance</cp:lastModifiedBy>
  <cp:revision>3</cp:revision>
  <dcterms:created xsi:type="dcterms:W3CDTF">2015-11-16T19:23:32Z</dcterms:created>
  <dcterms:modified xsi:type="dcterms:W3CDTF">2015-11-16T22:23:54Z</dcterms:modified>
</cp:coreProperties>
</file>